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58" r:id="rId6"/>
    <p:sldId id="272" r:id="rId7"/>
    <p:sldId id="281" r:id="rId8"/>
    <p:sldId id="282" r:id="rId9"/>
    <p:sldId id="283" r:id="rId10"/>
    <p:sldId id="284" r:id="rId11"/>
    <p:sldId id="285" r:id="rId12"/>
    <p:sldId id="287" r:id="rId13"/>
    <p:sldId id="286" r:id="rId14"/>
    <p:sldId id="267" r:id="rId15"/>
    <p:sldId id="275" r:id="rId16"/>
    <p:sldId id="278" r:id="rId17"/>
    <p:sldId id="277" r:id="rId18"/>
    <p:sldId id="268" r:id="rId19"/>
    <p:sldId id="269" r:id="rId20"/>
    <p:sldId id="260" r:id="rId21"/>
    <p:sldId id="262" r:id="rId22"/>
    <p:sldId id="263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2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60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3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8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7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D6B510-ED52-41F9-982F-12E8D4521CAE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C266-C7BE-4316-86DB-578C7DD0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8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Enter Plants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Atlanta Orchid Show</a:t>
            </a:r>
          </a:p>
          <a:p>
            <a:r>
              <a:rPr lang="en-US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146352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2492"/>
            <a:ext cx="8631382" cy="184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543300" cy="206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7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2273684"/>
            <a:ext cx="8763000" cy="124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85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Paphiopedilum</a:t>
            </a:r>
            <a:r>
              <a:rPr lang="en-US" sz="3200" b="1" dirty="0"/>
              <a:t> (</a:t>
            </a:r>
            <a:r>
              <a:rPr lang="en-US" sz="3200" b="1" dirty="0" err="1"/>
              <a:t>venustum</a:t>
            </a:r>
            <a:r>
              <a:rPr lang="en-US" sz="3200" b="1" dirty="0"/>
              <a:t> x Winston Churchill)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1" y="4038600"/>
            <a:ext cx="3733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3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1" y="226612"/>
            <a:ext cx="88084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0"/>
            <a:ext cx="7055380" cy="1400530"/>
          </a:xfrm>
        </p:spPr>
        <p:txBody>
          <a:bodyPr/>
          <a:lstStyle/>
          <a:p>
            <a:r>
              <a:rPr lang="en-US" sz="2400" dirty="0"/>
              <a:t>Entry deadline:  6:30 pm (Thursday)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6725" y="3756441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Return Excel file in an email to Danny Lentz</a:t>
            </a:r>
            <a:br>
              <a:rPr lang="en-US" sz="2400" dirty="0"/>
            </a:br>
            <a:r>
              <a:rPr lang="en-US" sz="2400" dirty="0"/>
              <a:t>or</a:t>
            </a:r>
            <a:br>
              <a:rPr lang="en-US" sz="2400" dirty="0"/>
            </a:br>
            <a:r>
              <a:rPr lang="en-US" sz="2400" dirty="0"/>
              <a:t>Bring to Day Hall on Thursday</a:t>
            </a:r>
          </a:p>
        </p:txBody>
      </p:sp>
    </p:spTree>
    <p:extLst>
      <p:ext uri="{BB962C8B-B14F-4D97-AF65-F5344CB8AC3E}">
        <p14:creationId xmlns:p14="http://schemas.microsoft.com/office/powerpoint/2010/main" val="106990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813921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1524000"/>
            <a:ext cx="7737721" cy="46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10" y="304800"/>
            <a:ext cx="5829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8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8305800" cy="241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914400"/>
            <a:ext cx="5619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0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452718"/>
            <a:ext cx="8887691" cy="918882"/>
          </a:xfrm>
        </p:spPr>
        <p:txBody>
          <a:bodyPr>
            <a:normAutofit/>
          </a:bodyPr>
          <a:lstStyle/>
          <a:p>
            <a:r>
              <a:rPr lang="en-US" sz="3600" dirty="0"/>
              <a:t>Verifying Genus and Species Names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94" y="1343678"/>
            <a:ext cx="7139806" cy="455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109" y="62116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http://apps.kew.org/wcsp/prepareChecklist.do;jsessionid=C9EA1D225C4D20B8E9ABC27D7C3BB7BC?checklist=selected_families%40%40038070220152253173</a:t>
            </a:r>
          </a:p>
        </p:txBody>
      </p:sp>
    </p:spTree>
    <p:extLst>
      <p:ext uri="{BB962C8B-B14F-4D97-AF65-F5344CB8AC3E}">
        <p14:creationId xmlns:p14="http://schemas.microsoft.com/office/powerpoint/2010/main" val="162250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Lists Accepted Names and Synonyms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2590800"/>
            <a:ext cx="8037051" cy="318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69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3721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667000"/>
            <a:ext cx="6743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899723" y="990600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899723" y="3239993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7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54" y="152400"/>
            <a:ext cx="5243445" cy="589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6156205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http://apps.rhs.org.uk/horticulturaldatabase/orchidregister/orchidregister.asp</a:t>
            </a:r>
          </a:p>
        </p:txBody>
      </p:sp>
    </p:spTree>
    <p:extLst>
      <p:ext uri="{BB962C8B-B14F-4D97-AF65-F5344CB8AC3E}">
        <p14:creationId xmlns:p14="http://schemas.microsoft.com/office/powerpoint/2010/main" val="328368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Searching by Parents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9" y="2133600"/>
            <a:ext cx="22906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718010"/>
            <a:ext cx="55054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11196" y="4147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76375"/>
            <a:ext cx="8305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1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</a:t>
            </a:r>
            <a:r>
              <a:rPr lang="en-US" dirty="0" err="1"/>
              <a:t>Grex</a:t>
            </a:r>
            <a:r>
              <a:rPr lang="en-US" dirty="0"/>
              <a:t>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876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1719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429000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4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How to Search by Hybrid (</a:t>
            </a:r>
            <a:r>
              <a:rPr lang="en-US" sz="3200" dirty="0" err="1"/>
              <a:t>Grex</a:t>
            </a:r>
            <a:r>
              <a:rPr lang="en-US" sz="3200" dirty="0"/>
              <a:t>) Name:</a:t>
            </a:r>
            <a:br>
              <a:rPr lang="en-US" sz="3200" dirty="0"/>
            </a:br>
            <a:r>
              <a:rPr lang="en-US" sz="3200" dirty="0"/>
              <a:t>Cymbidium Sunshine Falls ‘Butterball’, AM/AOS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124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7288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Do not enter cultivar name or award</a:t>
            </a:r>
          </a:p>
        </p:txBody>
      </p:sp>
    </p:spTree>
    <p:extLst>
      <p:ext uri="{BB962C8B-B14F-4D97-AF65-F5344CB8AC3E}">
        <p14:creationId xmlns:p14="http://schemas.microsoft.com/office/powerpoint/2010/main" val="1223362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Grex</a:t>
            </a:r>
            <a:r>
              <a:rPr lang="en-US" dirty="0"/>
              <a:t> Search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523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>
            <a:off x="6172200" y="475692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60637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Sunshine Falls</a:t>
            </a:r>
          </a:p>
        </p:txBody>
      </p:sp>
    </p:spTree>
    <p:extLst>
      <p:ext uri="{BB962C8B-B14F-4D97-AF65-F5344CB8AC3E}">
        <p14:creationId xmlns:p14="http://schemas.microsoft.com/office/powerpoint/2010/main" val="26439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60" y="374073"/>
            <a:ext cx="5255909" cy="431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6426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6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Special Searches:</a:t>
            </a:r>
            <a:br>
              <a:rPr lang="en-US" dirty="0"/>
            </a:br>
            <a:r>
              <a:rPr lang="en-US" dirty="0" err="1"/>
              <a:t>Epicattleya</a:t>
            </a:r>
            <a:r>
              <a:rPr lang="en-US" dirty="0"/>
              <a:t> René </a:t>
            </a:r>
            <a:r>
              <a:rPr lang="en-US" dirty="0" err="1"/>
              <a:t>Marqués</a:t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790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3910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106051" y="37078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Schedule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54003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43000" y="3633355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2379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Orchid Class #</a:t>
            </a:r>
          </a:p>
          <a:p>
            <a:r>
              <a:rPr lang="en-US" dirty="0"/>
              <a:t>1-108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580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32373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Exhibits 		Classes    1-9</a:t>
            </a:r>
          </a:p>
          <a:p>
            <a:r>
              <a:rPr lang="en-US" dirty="0"/>
              <a:t>Plants   		Classes    10-102</a:t>
            </a:r>
          </a:p>
          <a:p>
            <a:r>
              <a:rPr lang="en-US" dirty="0"/>
              <a:t>Non-Plants  	Classes	103-108</a:t>
            </a:r>
          </a:p>
        </p:txBody>
      </p:sp>
    </p:spTree>
    <p:extLst>
      <p:ext uri="{BB962C8B-B14F-4D97-AF65-F5344CB8AC3E}">
        <p14:creationId xmlns:p14="http://schemas.microsoft.com/office/powerpoint/2010/main" val="332636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/>
              <a:t>Specimen plants can be entered in two classes</a:t>
            </a:r>
          </a:p>
          <a:p>
            <a:pPr lvl="1"/>
            <a:r>
              <a:rPr lang="en-US" dirty="0"/>
              <a:t>Class 102			specimen plant</a:t>
            </a:r>
          </a:p>
          <a:p>
            <a:pPr lvl="1"/>
            <a:r>
              <a:rPr lang="en-US" dirty="0"/>
              <a:t>Class 11 to 101	the original class</a:t>
            </a:r>
          </a:p>
          <a:p>
            <a:pPr marL="457207" lvl="1" indent="0">
              <a:buNone/>
            </a:pPr>
            <a:endParaRPr lang="en-US" dirty="0"/>
          </a:p>
          <a:p>
            <a:r>
              <a:rPr lang="en-US" dirty="0"/>
              <a:t>Seedling flowering for the first time, Classes 10 through 100, entered in Class 101. </a:t>
            </a:r>
          </a:p>
          <a:p>
            <a:r>
              <a:rPr lang="en-US" dirty="0"/>
              <a:t>Can also be entered into its original class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Number of plants</a:t>
            </a:r>
          </a:p>
          <a:p>
            <a:pPr lvl="1"/>
            <a:r>
              <a:rPr lang="en-US" dirty="0"/>
              <a:t>An exhibitor can enter any number of plants per class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2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084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0023"/>
            <a:ext cx="7592490" cy="1400530"/>
          </a:xfrm>
        </p:spPr>
        <p:txBody>
          <a:bodyPr/>
          <a:lstStyle/>
          <a:p>
            <a:r>
              <a:rPr lang="en-US" dirty="0"/>
              <a:t>What Do the Columns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09800" cy="4525963"/>
          </a:xfrm>
        </p:spPr>
        <p:txBody>
          <a:bodyPr>
            <a:normAutofit/>
          </a:bodyPr>
          <a:lstStyle/>
          <a:p>
            <a:r>
              <a:rPr lang="en-US" dirty="0"/>
              <a:t>Exhibit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Exhibitor ID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600200"/>
            <a:ext cx="617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number assigned to the </a:t>
            </a:r>
            <a:r>
              <a:rPr lang="en-US" dirty="0" err="1"/>
              <a:t>AtlOS</a:t>
            </a:r>
            <a:r>
              <a:rPr lang="en-US" dirty="0"/>
              <a:t> exhibit.  It will be in your email from Danny.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pick a letter to use with the </a:t>
            </a:r>
            <a:r>
              <a:rPr lang="en-US" dirty="0" err="1"/>
              <a:t>AtlOS</a:t>
            </a:r>
            <a:r>
              <a:rPr lang="en-US" dirty="0"/>
              <a:t> Exhibit ID number (</a:t>
            </a:r>
            <a:r>
              <a:rPr lang="en-US" dirty="0" err="1"/>
              <a:t>e.g</a:t>
            </a:r>
            <a:r>
              <a:rPr lang="en-US" dirty="0"/>
              <a:t>,. 1L).</a:t>
            </a:r>
          </a:p>
          <a:p>
            <a:pPr lvl="1"/>
            <a:r>
              <a:rPr lang="en-US" dirty="0"/>
              <a:t>If you are entering plants for someone else, assign them a different letter</a:t>
            </a:r>
          </a:p>
          <a:p>
            <a:pPr lvl="1"/>
            <a:r>
              <a:rPr lang="en-US" dirty="0"/>
              <a:t>Include a list of exhibitors you are entering plants for (e.g., 1L Danny Lentz; 1M David Mellard)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73688"/>
            <a:ext cx="8991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4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286000" cy="4525963"/>
          </a:xfrm>
        </p:spPr>
        <p:txBody>
          <a:bodyPr>
            <a:normAutofit/>
          </a:bodyPr>
          <a:lstStyle/>
          <a:p>
            <a:r>
              <a:rPr lang="en-US" dirty="0"/>
              <a:t>Entry Name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Parent 1    </a:t>
            </a:r>
          </a:p>
          <a:p>
            <a:pPr marL="0" indent="0">
              <a:buNone/>
            </a:pPr>
            <a:r>
              <a:rPr lang="en-US" dirty="0"/>
              <a:t>     Parent 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 2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71800" y="1600200"/>
            <a:ext cx="571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name of species or hybrid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 hybrid, the names of both parents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 number from the show schedule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applicable (e.g., specimen plants)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8610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57400" cy="4525963"/>
          </a:xfrm>
        </p:spPr>
        <p:txBody>
          <a:bodyPr>
            <a:normAutofit/>
          </a:bodyPr>
          <a:lstStyle/>
          <a:p>
            <a:r>
              <a:rPr lang="en-US" dirty="0"/>
              <a:t>Entry tag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1600200"/>
            <a:ext cx="5867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enter more than one plant of the same species or hybrid in the same class, assign the plants A, B, C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Enter yes to have your plant eligible for AOS judging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3848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940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254</TotalTime>
  <Words>314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How to Enter Plants</vt:lpstr>
      <vt:lpstr>PowerPoint Presentation</vt:lpstr>
      <vt:lpstr>Show Schedule</vt:lpstr>
      <vt:lpstr>PowerPoint Presentation</vt:lpstr>
      <vt:lpstr>Special Rules</vt:lpstr>
      <vt:lpstr>PowerPoint Presentation</vt:lpstr>
      <vt:lpstr>What Do the Columns Mean</vt:lpstr>
      <vt:lpstr>Columns, continued</vt:lpstr>
      <vt:lpstr>Columns, continued</vt:lpstr>
      <vt:lpstr>PowerPoint Presentation</vt:lpstr>
      <vt:lpstr>PowerPoint Presentation</vt:lpstr>
      <vt:lpstr>Entry deadline:  6:30 pm (Thursday)</vt:lpstr>
      <vt:lpstr>PowerPoint Presentation</vt:lpstr>
      <vt:lpstr>PowerPoint Presentation</vt:lpstr>
      <vt:lpstr>Verifying Genus and Species Names</vt:lpstr>
      <vt:lpstr>Lists Accepted Names and Synonyms</vt:lpstr>
      <vt:lpstr>PowerPoint Presentation</vt:lpstr>
      <vt:lpstr>PowerPoint Presentation</vt:lpstr>
      <vt:lpstr>Example of Searching by Parents</vt:lpstr>
      <vt:lpstr>Switch Grex Names</vt:lpstr>
      <vt:lpstr>How to Search by Hybrid (Grex) Name: Cymbidium Sunshine Falls ‘Butterball’, AM/AOS</vt:lpstr>
      <vt:lpstr>Grex Search Results</vt:lpstr>
      <vt:lpstr>PowerPoint Presentation</vt:lpstr>
      <vt:lpstr>Some Special Searches: Epicattleya René Marqués 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Enter Plants</dc:title>
  <dc:creator>Mellard, David (ATSDR/DCHI/EB)</dc:creator>
  <cp:lastModifiedBy>David Mellard</cp:lastModifiedBy>
  <cp:revision>30</cp:revision>
  <dcterms:created xsi:type="dcterms:W3CDTF">2015-02-07T21:21:26Z</dcterms:created>
  <dcterms:modified xsi:type="dcterms:W3CDTF">2019-02-25T12:23:38Z</dcterms:modified>
</cp:coreProperties>
</file>